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41417"/>
            <a:ext cx="7499175" cy="1162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 «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Джалиловские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96489" y="1203598"/>
            <a:ext cx="3816424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художественному слову, развитие умения чувствовать красоту и выразительность поэтического слова. Популяризация творческого наследия М.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повышение интереса к творчеству великого поэта.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427155" y="4659982"/>
            <a:ext cx="305086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91" y="42783"/>
            <a:ext cx="2536234" cy="253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683" y="1497159"/>
            <a:ext cx="2347267" cy="235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93164"/>
            <a:ext cx="1886383" cy="251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70" y="3061722"/>
            <a:ext cx="1476313" cy="1967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5" y="3107095"/>
            <a:ext cx="1111579" cy="19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3641</TotalTime>
  <Words>35</Words>
  <Application>Microsoft Office PowerPoint</Application>
  <PresentationFormat>Экран (16:9)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  Конкурс чтецов «Джалиловские чтения»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434</cp:revision>
  <cp:lastPrinted>2021-02-04T07:26:50Z</cp:lastPrinted>
  <dcterms:created xsi:type="dcterms:W3CDTF">2015-10-13T08:15:21Z</dcterms:created>
  <dcterms:modified xsi:type="dcterms:W3CDTF">2021-11-23T09:27:04Z</dcterms:modified>
</cp:coreProperties>
</file>